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037" autoAdjust="0"/>
  </p:normalViewPr>
  <p:slideViewPr>
    <p:cSldViewPr snapToGrid="0">
      <p:cViewPr varScale="1">
        <p:scale>
          <a:sx n="40" d="100"/>
          <a:sy n="40" d="100"/>
        </p:scale>
        <p:origin x="-91" y="-3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7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4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1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4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9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1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3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8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61DE-8EB7-4000-A3ED-B64362DB6183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FA5A-2AE5-40D1-9C36-3CF2064A7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35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092970" y="427420"/>
            <a:ext cx="4047565" cy="3603811"/>
            <a:chOff x="4878591" y="181492"/>
            <a:chExt cx="4047565" cy="3603811"/>
          </a:xfrm>
        </p:grpSpPr>
        <p:sp>
          <p:nvSpPr>
            <p:cNvPr id="6" name="32-Point Star 5"/>
            <p:cNvSpPr/>
            <p:nvPr/>
          </p:nvSpPr>
          <p:spPr>
            <a:xfrm rot="444544">
              <a:off x="4878591" y="181492"/>
              <a:ext cx="4047565" cy="3603811"/>
            </a:xfrm>
            <a:prstGeom prst="star32">
              <a:avLst>
                <a:gd name="adj" fmla="val 34888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32-Point Star 3"/>
            <p:cNvSpPr/>
            <p:nvPr/>
          </p:nvSpPr>
          <p:spPr>
            <a:xfrm rot="961445">
              <a:off x="4878591" y="181492"/>
              <a:ext cx="4047565" cy="3603811"/>
            </a:xfrm>
            <a:prstGeom prst="star32">
              <a:avLst>
                <a:gd name="adj" fmla="val 10261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32-Point Star 4"/>
            <p:cNvSpPr/>
            <p:nvPr/>
          </p:nvSpPr>
          <p:spPr>
            <a:xfrm>
              <a:off x="4878591" y="181492"/>
              <a:ext cx="4047565" cy="3603811"/>
            </a:xfrm>
            <a:prstGeom prst="star32">
              <a:avLst>
                <a:gd name="adj" fmla="val 3918"/>
              </a:avLst>
            </a:prstGeom>
            <a:solidFill>
              <a:srgbClr val="FFFF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489349" y="2196486"/>
            <a:ext cx="3408957" cy="3266887"/>
            <a:chOff x="4878591" y="181492"/>
            <a:chExt cx="4047565" cy="3603811"/>
          </a:xfrm>
        </p:grpSpPr>
        <p:sp>
          <p:nvSpPr>
            <p:cNvPr id="12" name="32-Point Star 11"/>
            <p:cNvSpPr/>
            <p:nvPr/>
          </p:nvSpPr>
          <p:spPr>
            <a:xfrm rot="444544">
              <a:off x="4878591" y="181492"/>
              <a:ext cx="4047565" cy="3603811"/>
            </a:xfrm>
            <a:prstGeom prst="star32">
              <a:avLst>
                <a:gd name="adj" fmla="val 34888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32-Point Star 12"/>
            <p:cNvSpPr/>
            <p:nvPr/>
          </p:nvSpPr>
          <p:spPr>
            <a:xfrm rot="961445">
              <a:off x="4878591" y="181492"/>
              <a:ext cx="4047565" cy="3603811"/>
            </a:xfrm>
            <a:prstGeom prst="star32">
              <a:avLst>
                <a:gd name="adj" fmla="val 10261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32-Point Star 13"/>
            <p:cNvSpPr/>
            <p:nvPr/>
          </p:nvSpPr>
          <p:spPr>
            <a:xfrm>
              <a:off x="4878591" y="181492"/>
              <a:ext cx="4047565" cy="3603811"/>
            </a:xfrm>
            <a:prstGeom prst="star32">
              <a:avLst>
                <a:gd name="adj" fmla="val 3918"/>
              </a:avLst>
            </a:prstGeom>
            <a:solidFill>
              <a:srgbClr val="FFFF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03239" y="2414063"/>
            <a:ext cx="3267035" cy="3182660"/>
            <a:chOff x="4878591" y="181492"/>
            <a:chExt cx="4047565" cy="3603811"/>
          </a:xfrm>
        </p:grpSpPr>
        <p:sp>
          <p:nvSpPr>
            <p:cNvPr id="17" name="32-Point Star 16"/>
            <p:cNvSpPr/>
            <p:nvPr/>
          </p:nvSpPr>
          <p:spPr>
            <a:xfrm rot="444544">
              <a:off x="4878591" y="181492"/>
              <a:ext cx="4047565" cy="3603811"/>
            </a:xfrm>
            <a:prstGeom prst="star32">
              <a:avLst>
                <a:gd name="adj" fmla="val 34888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32-Point Star 17"/>
            <p:cNvSpPr/>
            <p:nvPr/>
          </p:nvSpPr>
          <p:spPr>
            <a:xfrm rot="961445">
              <a:off x="4878591" y="181492"/>
              <a:ext cx="4047565" cy="3603811"/>
            </a:xfrm>
            <a:prstGeom prst="star32">
              <a:avLst>
                <a:gd name="adj" fmla="val 10261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32-Point Star 18"/>
            <p:cNvSpPr/>
            <p:nvPr/>
          </p:nvSpPr>
          <p:spPr>
            <a:xfrm>
              <a:off x="4878591" y="181492"/>
              <a:ext cx="4047565" cy="3603811"/>
            </a:xfrm>
            <a:prstGeom prst="star32">
              <a:avLst>
                <a:gd name="adj" fmla="val 3918"/>
              </a:avLst>
            </a:prstGeom>
            <a:solidFill>
              <a:srgbClr val="FFFF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46256" y="412316"/>
            <a:ext cx="1458906" cy="1482761"/>
            <a:chOff x="4878591" y="181492"/>
            <a:chExt cx="4047565" cy="3603811"/>
          </a:xfrm>
        </p:grpSpPr>
        <p:sp>
          <p:nvSpPr>
            <p:cNvPr id="21" name="32-Point Star 20"/>
            <p:cNvSpPr/>
            <p:nvPr/>
          </p:nvSpPr>
          <p:spPr>
            <a:xfrm rot="444544">
              <a:off x="4878591" y="181492"/>
              <a:ext cx="4047565" cy="3603811"/>
            </a:xfrm>
            <a:prstGeom prst="star32">
              <a:avLst>
                <a:gd name="adj" fmla="val 34888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32-Point Star 21"/>
            <p:cNvSpPr/>
            <p:nvPr/>
          </p:nvSpPr>
          <p:spPr>
            <a:xfrm rot="961445">
              <a:off x="4878591" y="181492"/>
              <a:ext cx="4047565" cy="3603811"/>
            </a:xfrm>
            <a:prstGeom prst="star32">
              <a:avLst>
                <a:gd name="adj" fmla="val 10261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32-Point Star 22"/>
            <p:cNvSpPr/>
            <p:nvPr/>
          </p:nvSpPr>
          <p:spPr>
            <a:xfrm>
              <a:off x="4878591" y="181492"/>
              <a:ext cx="4047565" cy="3603811"/>
            </a:xfrm>
            <a:prstGeom prst="star32">
              <a:avLst>
                <a:gd name="adj" fmla="val 3918"/>
              </a:avLst>
            </a:prstGeom>
            <a:solidFill>
              <a:srgbClr val="FFFF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189066" y="358487"/>
            <a:ext cx="1458906" cy="1482761"/>
            <a:chOff x="4878591" y="181492"/>
            <a:chExt cx="4047565" cy="3603811"/>
          </a:xfrm>
        </p:grpSpPr>
        <p:sp>
          <p:nvSpPr>
            <p:cNvPr id="29" name="32-Point Star 28"/>
            <p:cNvSpPr/>
            <p:nvPr/>
          </p:nvSpPr>
          <p:spPr>
            <a:xfrm rot="444544">
              <a:off x="4878591" y="181492"/>
              <a:ext cx="4047565" cy="3603811"/>
            </a:xfrm>
            <a:prstGeom prst="star32">
              <a:avLst>
                <a:gd name="adj" fmla="val 34888"/>
              </a:avLst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32-Point Star 29"/>
            <p:cNvSpPr/>
            <p:nvPr/>
          </p:nvSpPr>
          <p:spPr>
            <a:xfrm rot="961445">
              <a:off x="4878591" y="181492"/>
              <a:ext cx="4047565" cy="3603811"/>
            </a:xfrm>
            <a:prstGeom prst="star32">
              <a:avLst>
                <a:gd name="adj" fmla="val 10261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32-Point Star 30"/>
            <p:cNvSpPr/>
            <p:nvPr/>
          </p:nvSpPr>
          <p:spPr>
            <a:xfrm>
              <a:off x="4878591" y="181492"/>
              <a:ext cx="4047565" cy="3603811"/>
            </a:xfrm>
            <a:prstGeom prst="star32">
              <a:avLst>
                <a:gd name="adj" fmla="val 3918"/>
              </a:avLst>
            </a:prstGeom>
            <a:solidFill>
              <a:srgbClr val="FFFF00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738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6" presetClass="emph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xit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50"/>
                            </p:stCondLst>
                            <p:childTnLst>
                              <p:par>
                                <p:cTn id="18" presetID="53" presetClass="entr" presetSubtype="16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6" presetClass="emph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50"/>
                            </p:stCondLst>
                            <p:childTnLst>
                              <p:par>
                                <p:cTn id="27" presetID="9" presetClass="exit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53" presetClass="entr" presetSubtype="16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250"/>
                            </p:stCondLst>
                            <p:childTnLst>
                              <p:par>
                                <p:cTn id="37" presetID="6" presetClass="emph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9" presetClass="exit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750"/>
                            </p:stCondLst>
                            <p:childTnLst>
                              <p:par>
                                <p:cTn id="44" presetID="53" presetClass="entr" presetSubtype="16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6" presetClass="emph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250"/>
                            </p:stCondLst>
                            <p:childTnLst>
                              <p:par>
                                <p:cTn id="53" presetID="9" presetClass="exit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53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6" presetClass="emph" presetSubtype="0" repeatCount="indefinite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250"/>
                            </p:stCondLst>
                            <p:childTnLst>
                              <p:par>
                                <p:cTn id="66" presetID="9" presetClass="exit" presetSubtype="0" repeatCount="72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Naeem</dc:creator>
  <cp:lastModifiedBy>user</cp:lastModifiedBy>
  <cp:revision>9</cp:revision>
  <dcterms:created xsi:type="dcterms:W3CDTF">2014-03-13T14:52:45Z</dcterms:created>
  <dcterms:modified xsi:type="dcterms:W3CDTF">2014-03-13T18:33:36Z</dcterms:modified>
</cp:coreProperties>
</file>