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20" autoAdjust="0"/>
  </p:normalViewPr>
  <p:slideViewPr>
    <p:cSldViewPr>
      <p:cViewPr varScale="1">
        <p:scale>
          <a:sx n="54" d="100"/>
          <a:sy n="54" d="100"/>
        </p:scale>
        <p:origin x="-8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A95BF19-E3A5-4639-9876-23A67BDE3C2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5DAE266-68B0-48AA-A090-ACE66E8A24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blog.acorn-is.com/wp-content/uploads/apple-full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blog.acorn-is.com/wp-content/uploads/apple-full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2"/>
          <a:stretch/>
        </p:blipFill>
        <p:spPr bwMode="auto">
          <a:xfrm>
            <a:off x="2967038" y="4549139"/>
            <a:ext cx="3286125" cy="762635"/>
          </a:xfrm>
          <a:prstGeom prst="trapezoid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4" descr="http://blog.acorn-is.com/wp-content/uploads/apple-full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3768" y1="16954" x2="63768" y2="16954"/>
                        <a14:backgroundMark x1="55072" y1="30460" x2="68986" y2="13793"/>
                        <a14:backgroundMark x1="58841" y1="25862" x2="64348" y2="14368"/>
                        <a14:backgroundMark x1="64348" y1="14368" x2="64348" y2="14368"/>
                        <a14:backgroundMark x1="57391" y1="23563" x2="74493" y2="10920"/>
                        <a14:backgroundMark x1="72174" y1="12931" x2="76232" y2="12931"/>
                        <a14:backgroundMark x1="64638" y1="23563" x2="83188" y2="16092"/>
                        <a14:backgroundMark x1="71304" y1="22989" x2="77681" y2="11494"/>
                        <a14:backgroundMark x1="77681" y1="11494" x2="77681" y2="11494"/>
                        <a14:backgroundMark x1="71304" y1="18966" x2="76232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81400" cy="33147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280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3D pop up photos</a:t>
            </a:r>
            <a:endParaRPr lang="en-US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58">
        <p14:ripple/>
        <p:sndAc>
          <p:stSnd>
            <p:snd r:embed="rId2" name="breeze.wav"/>
          </p:stSnd>
        </p:sndAc>
      </p:transition>
    </mc:Choice>
    <mc:Fallback xmlns="">
      <p:transition spd="slow" advTm="1358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399" y="1371600"/>
            <a:ext cx="4267201" cy="4648200"/>
            <a:chOff x="914400" y="2194560"/>
            <a:chExt cx="3514271" cy="3977640"/>
          </a:xfrm>
          <a:scene3d>
            <a:camera prst="orthographicFront">
              <a:rot lat="20399999" lon="0" rev="0"/>
            </a:camera>
            <a:lightRig rig="threePt" dir="t"/>
          </a:scene3d>
        </p:grpSpPr>
        <p:pic>
          <p:nvPicPr>
            <p:cNvPr id="2054" name="Picture 6" descr="kicking kid : Vector Soccer player design / Football Background / Vector sport design; 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6" r="68677"/>
            <a:stretch/>
          </p:blipFill>
          <p:spPr bwMode="auto">
            <a:xfrm>
              <a:off x="1036320" y="2209800"/>
              <a:ext cx="944880" cy="3962400"/>
            </a:xfrm>
            <a:prstGeom prst="parallelogram">
              <a:avLst>
                <a:gd name="adj" fmla="val 12424"/>
              </a:avLst>
            </a:prstGeom>
            <a:noFill/>
            <a:sp3d z="381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kicking kid : Vector Soccer player design / Football Background / Vector sport design;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86" b="97619" l="3356" r="98658">
                          <a14:foregroundMark x1="73826" y1="41667" x2="87919" y2="19643"/>
                          <a14:foregroundMark x1="67114" y1="26786" x2="92617" y2="36310"/>
                          <a14:foregroundMark x1="75168" y1="41667" x2="89933" y2="39286"/>
                          <a14:foregroundMark x1="66443" y1="74405" x2="71812" y2="45238"/>
                          <a14:foregroundMark x1="63758" y1="49405" x2="71812" y2="46429"/>
                          <a14:foregroundMark x1="71812" y1="46429" x2="71812" y2="46429"/>
                          <a14:foregroundMark x1="71812" y1="45833" x2="71812" y2="45833"/>
                          <a14:foregroundMark x1="71812" y1="45833" x2="71812" y2="45833"/>
                          <a14:foregroundMark x1="74497" y1="49405" x2="75168" y2="52381"/>
                          <a14:foregroundMark x1="75168" y1="52381" x2="75168" y2="52381"/>
                          <a14:foregroundMark x1="75168" y1="57143" x2="76510" y2="54762"/>
                          <a14:foregroundMark x1="75168" y1="63095" x2="75839" y2="5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194560"/>
              <a:ext cx="3514271" cy="3962400"/>
            </a:xfrm>
            <a:prstGeom prst="parallelogram">
              <a:avLst>
                <a:gd name="adj" fmla="val 12424"/>
              </a:avLst>
            </a:prstGeom>
            <a:noFill/>
            <a:sp3d z="381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12">
        <p:checker/>
        <p:sndAc>
          <p:stSnd>
            <p:snd r:embed="rId2" name="chimes.wav"/>
          </p:stSnd>
        </p:sndAc>
      </p:transition>
    </mc:Choice>
    <mc:Fallback xmlns="">
      <p:transition spd="slow" advTm="2612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KitSU41vfLw/T1vLi5bPPvI/AAAAAAAAAX4/VRKwUtwX8iY/s640/baby-eating-carr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-1" r="-3673" b="19430"/>
          <a:stretch/>
        </p:blipFill>
        <p:spPr bwMode="auto">
          <a:xfrm>
            <a:off x="2045447" y="798815"/>
            <a:ext cx="5568482" cy="4667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" name="Picture 2" descr="http://2.bp.blogspot.com/-KitSU41vfLw/T1vLi5bPPvI/AAAAAAAAAX4/VRKwUtwX8iY/s640/baby-eating-carro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3" b="100000" l="0" r="97969">
                        <a14:foregroundMark x1="55156" y1="28685" x2="55156" y2="28685"/>
                        <a14:foregroundMark x1="42500" y1="6773" x2="42500" y2="6773"/>
                        <a14:foregroundMark x1="42500" y1="6773" x2="42500" y2="6773"/>
                        <a14:foregroundMark x1="29844" y1="7371" x2="40000" y2="4183"/>
                        <a14:backgroundMark x1="6406" y1="66733" x2="6406" y2="66733"/>
                        <a14:backgroundMark x1="6094" y1="67530" x2="313" y2="71713"/>
                        <a14:backgroundMark x1="71250" y1="75498" x2="90000" y2="77490"/>
                        <a14:backgroundMark x1="37500" y1="4582" x2="42188" y2="5179"/>
                        <a14:backgroundMark x1="37813" y1="4183" x2="42188" y2="5179"/>
                        <a14:backgroundMark x1="37188" y1="4382" x2="40313" y2="4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6009">
            <a:off x="1352322" y="691573"/>
            <a:ext cx="7161900" cy="5302729"/>
          </a:xfrm>
          <a:prstGeom prst="rect">
            <a:avLst/>
          </a:prstGeom>
          <a:noFill/>
          <a:scene3d>
            <a:camera prst="orthographicFront">
              <a:rot lat="21526520" lon="20555849" rev="2057692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69993"/>
      </p:ext>
    </p:extLst>
  </p:cSld>
  <p:clrMapOvr>
    <a:masterClrMapping/>
  </p:clrMapOvr>
  <p:transition spd="slow" advTm="1318">
    <p:cover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Tips for Taking Great Photos of Your Kid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1" t="91089" r="9085"/>
          <a:stretch/>
        </p:blipFill>
        <p:spPr bwMode="auto">
          <a:xfrm>
            <a:off x="1902542" y="4369035"/>
            <a:ext cx="5382178" cy="15034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 fov="7200000">
              <a:rot lat="19872564" lon="116501" rev="10620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Picture 2" descr="7 Tips for Taking Great Photos of Your Kids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23" b="91321" l="43250" r="95250">
                        <a14:foregroundMark x1="45750" y1="88302" x2="45750" y2="88302"/>
                        <a14:foregroundMark x1="44500" y1="89057" x2="87500" y2="84151"/>
                        <a14:foregroundMark x1="70500" y1="90189" x2="88500" y2="90566"/>
                        <a14:backgroundMark x1="45750" y1="86792" x2="80750" y2="83774"/>
                        <a14:backgroundMark x1="81750" y1="85283" x2="88250" y2="85283"/>
                        <a14:backgroundMark x1="66250" y1="89057" x2="85250" y2="87547"/>
                        <a14:backgroundMark x1="58000" y1="89811" x2="82000" y2="84906"/>
                        <a14:backgroundMark x1="46750" y1="90566" x2="59500" y2="86792"/>
                        <a14:backgroundMark x1="66250" y1="42264" x2="6625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81" t="14154" r="9333" b="14585"/>
          <a:stretch/>
        </p:blipFill>
        <p:spPr bwMode="auto">
          <a:xfrm>
            <a:off x="1676400" y="517749"/>
            <a:ext cx="5329412" cy="4603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">
        <p:sndAc>
          <p:stSnd>
            <p:snd r:embed="rId2" name="camera.wav"/>
          </p:stSnd>
        </p:sndAc>
      </p:transition>
    </mc:Choice>
    <mc:Fallback xmlns="">
      <p:transition spd="slow" advTm="2834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fluentu.com/chinese/blog/wp-content/uploads/2012/11/ea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90600" y="838200"/>
            <a:ext cx="5922487" cy="4572000"/>
            <a:chOff x="2331192" y="2133600"/>
            <a:chExt cx="3569119" cy="2951176"/>
          </a:xfrm>
        </p:grpSpPr>
        <p:pic>
          <p:nvPicPr>
            <p:cNvPr id="2054" name="Picture 6" descr="http://www.zume-games.com/sites/www.zume-games.com/files/dizk-tough-soft-touch-great-grip-flying-disc-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46"/>
            <a:stretch/>
          </p:blipFill>
          <p:spPr bwMode="auto">
            <a:xfrm>
              <a:off x="3752192" y="2133600"/>
              <a:ext cx="2148119" cy="2951176"/>
            </a:xfrm>
            <a:prstGeom prst="trapezoid">
              <a:avLst>
                <a:gd name="adj" fmla="val 11872"/>
              </a:avLst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3" name="Picture 6" descr="http://www.zume-games.com/sites/www.zume-games.com/files/dizk-tough-soft-touch-great-grip-flying-disc-3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10" b="89898" l="27248" r="60763">
                          <a14:foregroundMark x1="32243" y1="33089" x2="35150" y2="24012"/>
                          <a14:backgroundMark x1="36603" y1="31918" x2="49137" y2="30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6"/>
            <a:stretch/>
          </p:blipFill>
          <p:spPr bwMode="auto">
            <a:xfrm>
              <a:off x="2331192" y="2133600"/>
              <a:ext cx="3553879" cy="2951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65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">
        <p:sndAc>
          <p:stSnd>
            <p:snd r:embed="rId2" name="wind.wav"/>
          </p:stSnd>
        </p:sndAc>
      </p:transition>
    </mc:Choice>
    <mc:Fallback xmlns="">
      <p:transition spd="slow" advTm="2262"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1066800"/>
            <a:ext cx="5638800" cy="4648200"/>
            <a:chOff x="1148536" y="1143000"/>
            <a:chExt cx="5029200" cy="4310820"/>
          </a:xfrm>
        </p:grpSpPr>
        <p:pic>
          <p:nvPicPr>
            <p:cNvPr id="5" name="Picture 2" descr="https://encrypted-tbn2.gstatic.com/images?q=tbn:ANd9GcTnN1H6-u6nUmFzCdRVSq9nx1r3cIsIBbalmkqvoP250hg-Ts7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13"/>
            <a:stretch/>
          </p:blipFill>
          <p:spPr bwMode="auto">
            <a:xfrm>
              <a:off x="2110741" y="1143000"/>
              <a:ext cx="3832860" cy="4084638"/>
            </a:xfrm>
            <a:prstGeom prst="rect">
              <a:avLst/>
            </a:prstGeom>
            <a:ln w="1905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6300000">
                <a:rot lat="0" lon="300000" rev="0"/>
              </a:camera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encrypted-tbn2.gstatic.com/images?q=tbn:ANd9GcTnN1H6-u6nUmFzCdRVSq9nx1r3cIsIBbalmkqvoP250hg-Ts7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4633" r="100000">
                          <a14:foregroundMark x1="62548" y1="24227" x2="62548" y2="24227"/>
                          <a14:foregroundMark x1="64093" y1="30412" x2="64093" y2="30412"/>
                          <a14:foregroundMark x1="98069" y1="13918" x2="98069" y2="13918"/>
                          <a14:foregroundMark x1="42085" y1="27320" x2="42085" y2="27320"/>
                          <a14:foregroundMark x1="38610" y1="96392" x2="38610" y2="96392"/>
                          <a14:foregroundMark x1="39382" y1="35567" x2="44402" y2="32990"/>
                          <a14:foregroundMark x1="35907" y1="47938" x2="36680" y2="391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4185">
              <a:off x="1148536" y="1185560"/>
              <a:ext cx="5029200" cy="4268260"/>
            </a:xfrm>
            <a:prstGeom prst="rect">
              <a:avLst/>
            </a:prstGeom>
            <a:noFill/>
            <a:scene3d>
              <a:camera prst="orthographicFront">
                <a:rot lat="0" lon="300002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95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>
        <p:sndAc>
          <p:stSnd>
            <p:snd r:embed="rId2" name="chimes.wav"/>
          </p:stSnd>
        </p:sndAc>
      </p:transition>
    </mc:Choice>
    <mc:Fallback xmlns="">
      <p:transition spd="slow" advTm="1785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3504" y="457200"/>
            <a:ext cx="5181600" cy="4572148"/>
            <a:chOff x="1752600" y="567482"/>
            <a:chExt cx="5791200" cy="6138266"/>
          </a:xfrm>
        </p:grpSpPr>
        <p:pic>
          <p:nvPicPr>
            <p:cNvPr id="1028" name="Picture 4" descr="http://www.themoscowtimes.com/upload/2013-09-24_1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3" t="45538" r="29905" b="21389"/>
            <a:stretch/>
          </p:blipFill>
          <p:spPr bwMode="auto">
            <a:xfrm>
              <a:off x="1752600" y="1011547"/>
              <a:ext cx="5791200" cy="4044778"/>
            </a:xfrm>
            <a:prstGeom prst="ellips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themoscowtimes.com/upload/2013-09-24_1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49" b="100000" l="28547" r="574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6" t="39041" r="39428"/>
            <a:stretch/>
          </p:blipFill>
          <p:spPr bwMode="auto">
            <a:xfrm rot="20937131">
              <a:off x="2909680" y="567482"/>
              <a:ext cx="4387346" cy="613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370568"/>
      </p:ext>
    </p:extLst>
  </p:cSld>
  <p:clrMapOvr>
    <a:masterClrMapping/>
  </p:clrMapOvr>
  <p:transition spd="slow" advTm="1808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1154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2014-03-11T03:44:15Z</dcterms:created>
  <dcterms:modified xsi:type="dcterms:W3CDTF">2014-03-14T18:56:38Z</dcterms:modified>
</cp:coreProperties>
</file>